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0BA5-BEC2-45CC-AE61-12EB1D701E24}" type="datetimeFigureOut">
              <a:rPr lang="fr-FR" smtClean="0"/>
              <a:pPr/>
              <a:t>13/01/2021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01E4C-E18F-410C-B746-E9DFE1AC2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isuel-Webinaire_TourismeCultureNumérique_ALIPTIC_trominoscope.jpg"/>
          <p:cNvPicPr>
            <a:picLocks noChangeAspect="1"/>
          </p:cNvPicPr>
          <p:nvPr/>
        </p:nvPicPr>
        <p:blipFill>
          <a:blip r:embed="rId2">
            <a:lum bright="30000" contrast="-10000"/>
          </a:blip>
          <a:stretch>
            <a:fillRect/>
          </a:stretch>
        </p:blipFill>
        <p:spPr>
          <a:xfrm>
            <a:off x="0" y="0"/>
            <a:ext cx="9144000" cy="46405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4429132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 smtClean="0">
                <a:solidFill>
                  <a:srgbClr val="740000"/>
                </a:solidFill>
              </a:rPr>
              <a:t>PROJET DE VISITE EN RÉALITÉ VIRTUELLE </a:t>
            </a:r>
            <a:endParaRPr lang="fr-FR" sz="3400" dirty="0" smtClean="0">
              <a:solidFill>
                <a:srgbClr val="740000"/>
              </a:solidFill>
            </a:endParaRPr>
          </a:p>
          <a:p>
            <a:pPr algn="ctr"/>
            <a:r>
              <a:rPr lang="fr-FR" sz="3400" b="1" dirty="0" smtClean="0">
                <a:solidFill>
                  <a:srgbClr val="740000"/>
                </a:solidFill>
              </a:rPr>
              <a:t> « LE TEMPLE DE MONTÉLU À CASSINOMAGUS »</a:t>
            </a:r>
            <a:endParaRPr lang="fr-FR" sz="3400" dirty="0" smtClean="0">
              <a:solidFill>
                <a:srgbClr val="740000"/>
              </a:solidFill>
            </a:endParaRPr>
          </a:p>
          <a:p>
            <a:endParaRPr lang="fr-FR" dirty="0"/>
          </a:p>
        </p:txBody>
      </p:sp>
      <p:pic>
        <p:nvPicPr>
          <p:cNvPr id="8" name="Image 7" descr="Logo cassinomagu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6116" y="5715016"/>
            <a:ext cx="2520000" cy="879906"/>
          </a:xfrm>
          <a:prstGeom prst="rect">
            <a:avLst/>
          </a:prstGeom>
        </p:spPr>
      </p:pic>
      <p:pic>
        <p:nvPicPr>
          <p:cNvPr id="9" name="Image 8" descr="logo_cg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5709396"/>
            <a:ext cx="1823320" cy="720000"/>
          </a:xfrm>
          <a:prstGeom prst="rect">
            <a:avLst/>
          </a:prstGeom>
        </p:spPr>
      </p:pic>
      <p:pic>
        <p:nvPicPr>
          <p:cNvPr id="10" name="Image 9" descr="logo_na_horiz_QUADRI_20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5786454"/>
            <a:ext cx="1440000" cy="667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0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r="18757"/>
          <a:stretch>
            <a:fillRect/>
          </a:stretch>
        </p:blipFill>
        <p:spPr>
          <a:xfrm>
            <a:off x="4786314" y="571480"/>
            <a:ext cx="2909605" cy="2160000"/>
          </a:xfrm>
        </p:spPr>
      </p:pic>
      <p:pic>
        <p:nvPicPr>
          <p:cNvPr id="5" name="Image 4" descr="DSC01704.jpeg"/>
          <p:cNvPicPr>
            <a:picLocks noChangeAspect="1"/>
          </p:cNvPicPr>
          <p:nvPr/>
        </p:nvPicPr>
        <p:blipFill>
          <a:blip r:embed="rId3" cstate="screen"/>
          <a:srcRect r="20865"/>
          <a:stretch>
            <a:fillRect/>
          </a:stretch>
        </p:blipFill>
        <p:spPr>
          <a:xfrm>
            <a:off x="1357290" y="554620"/>
            <a:ext cx="2565018" cy="2160000"/>
          </a:xfrm>
          <a:prstGeom prst="rect">
            <a:avLst/>
          </a:prstGeom>
        </p:spPr>
      </p:pic>
      <p:pic>
        <p:nvPicPr>
          <p:cNvPr id="6" name="Image 5" descr="HighresScreenshot00002 a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000372"/>
            <a:ext cx="6403078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isuel-Webinaire_TourismeCultureNumérique_ALIPTIC_trominoscope.jpg"/>
          <p:cNvPicPr>
            <a:picLocks noChangeAspect="1"/>
          </p:cNvPicPr>
          <p:nvPr/>
        </p:nvPicPr>
        <p:blipFill>
          <a:blip r:embed="rId2">
            <a:lum bright="30000" contrast="-10000"/>
          </a:blip>
          <a:stretch>
            <a:fillRect/>
          </a:stretch>
        </p:blipFill>
        <p:spPr>
          <a:xfrm>
            <a:off x="1071538" y="0"/>
            <a:ext cx="6610286" cy="33547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3500438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 smtClean="0">
                <a:solidFill>
                  <a:srgbClr val="740000"/>
                </a:solidFill>
              </a:rPr>
              <a:t>Merci de votre attention</a:t>
            </a:r>
          </a:p>
          <a:p>
            <a:pPr algn="ctr"/>
            <a:endParaRPr lang="fr-FR" sz="3400" dirty="0" smtClean="0">
              <a:solidFill>
                <a:srgbClr val="740000"/>
              </a:solidFill>
            </a:endParaRPr>
          </a:p>
          <a:p>
            <a:endParaRPr lang="fr-FR" dirty="0"/>
          </a:p>
        </p:txBody>
      </p:sp>
      <p:pic>
        <p:nvPicPr>
          <p:cNvPr id="8" name="Image 7" descr="Logo cassinomagu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6116" y="5715016"/>
            <a:ext cx="2520000" cy="879906"/>
          </a:xfrm>
          <a:prstGeom prst="rect">
            <a:avLst/>
          </a:prstGeom>
        </p:spPr>
      </p:pic>
      <p:pic>
        <p:nvPicPr>
          <p:cNvPr id="9" name="Image 8" descr="logo_cg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5709396"/>
            <a:ext cx="1823320" cy="720000"/>
          </a:xfrm>
          <a:prstGeom prst="rect">
            <a:avLst/>
          </a:prstGeom>
        </p:spPr>
      </p:pic>
      <p:pic>
        <p:nvPicPr>
          <p:cNvPr id="10" name="Image 9" descr="logo_na_horiz_QUADRI_20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5786454"/>
            <a:ext cx="1440000" cy="667692"/>
          </a:xfrm>
          <a:prstGeom prst="rect">
            <a:avLst/>
          </a:prstGeom>
        </p:spPr>
      </p:pic>
      <p:pic>
        <p:nvPicPr>
          <p:cNvPr id="11" name="Image 10" descr="logo Alfr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4929198"/>
            <a:ext cx="1440000" cy="261817"/>
          </a:xfrm>
          <a:prstGeom prst="rect">
            <a:avLst/>
          </a:prstGeom>
        </p:spPr>
      </p:pic>
      <p:pic>
        <p:nvPicPr>
          <p:cNvPr id="12" name="Image 11" descr="Logo Novo 3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14942" y="4929198"/>
            <a:ext cx="1440000" cy="338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Marie Dreyer – responsable de site à Cassinomagus (ALFRAN)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Dominique Lyoen – Gérant et fondateur de Novo 3D</a:t>
            </a:r>
            <a:endParaRPr lang="fr-FR" sz="2400" dirty="0"/>
          </a:p>
        </p:txBody>
      </p:sp>
      <p:pic>
        <p:nvPicPr>
          <p:cNvPr id="4" name="Espace réservé du contenu 3" descr="Thermes © Glen Recourt (2) - petite taille 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757958"/>
            <a:ext cx="5404215" cy="3600000"/>
          </a:xfrm>
        </p:spPr>
      </p:pic>
      <p:pic>
        <p:nvPicPr>
          <p:cNvPr id="5" name="Image 4" descr="Logo Novo 3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0" y="2214554"/>
            <a:ext cx="1440000" cy="338028"/>
          </a:xfrm>
          <a:prstGeom prst="rect">
            <a:avLst/>
          </a:prstGeom>
        </p:spPr>
      </p:pic>
      <p:pic>
        <p:nvPicPr>
          <p:cNvPr id="6" name="Image 5" descr="logo Alfr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214422"/>
            <a:ext cx="1440000" cy="26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ue aérienne de l'ensemble monumenta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214422"/>
            <a:ext cx="8643937" cy="4862215"/>
          </a:xfrm>
        </p:spPr>
      </p:pic>
      <p:grpSp>
        <p:nvGrpSpPr>
          <p:cNvPr id="17" name="Groupe 16"/>
          <p:cNvGrpSpPr/>
          <p:nvPr/>
        </p:nvGrpSpPr>
        <p:grpSpPr>
          <a:xfrm>
            <a:off x="5143504" y="428604"/>
            <a:ext cx="2071702" cy="1428760"/>
            <a:chOff x="5143504" y="428604"/>
            <a:chExt cx="2071702" cy="1428760"/>
          </a:xfrm>
        </p:grpSpPr>
        <p:cxnSp>
          <p:nvCxnSpPr>
            <p:cNvPr id="8" name="Connecteur droit avec flèche 7"/>
            <p:cNvCxnSpPr/>
            <p:nvPr/>
          </p:nvCxnSpPr>
          <p:spPr>
            <a:xfrm rot="5400000">
              <a:off x="5250661" y="892951"/>
              <a:ext cx="1071570" cy="857256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5143504" y="428604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Edifice de spectacle</a:t>
              </a:r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714876" y="4287050"/>
            <a:ext cx="1071570" cy="2440240"/>
            <a:chOff x="4714876" y="4287050"/>
            <a:chExt cx="1071570" cy="2440240"/>
          </a:xfrm>
        </p:grpSpPr>
        <p:cxnSp>
          <p:nvCxnSpPr>
            <p:cNvPr id="10" name="Connecteur droit avec flèche 9"/>
            <p:cNvCxnSpPr/>
            <p:nvPr/>
          </p:nvCxnSpPr>
          <p:spPr>
            <a:xfrm rot="5400000" flipH="1" flipV="1">
              <a:off x="4250529" y="5322107"/>
              <a:ext cx="2071702" cy="1588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4714876" y="6357958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Thermes</a:t>
              </a:r>
              <a:endParaRPr lang="fr-FR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142976" y="428604"/>
            <a:ext cx="2143140" cy="1571636"/>
            <a:chOff x="1142976" y="428604"/>
            <a:chExt cx="2143140" cy="1571636"/>
          </a:xfrm>
        </p:grpSpPr>
        <p:cxnSp>
          <p:nvCxnSpPr>
            <p:cNvPr id="12" name="Connecteur droit avec flèche 11"/>
            <p:cNvCxnSpPr/>
            <p:nvPr/>
          </p:nvCxnSpPr>
          <p:spPr>
            <a:xfrm rot="16200000" flipH="1">
              <a:off x="1785918" y="1214422"/>
              <a:ext cx="1214446" cy="357190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1142976" y="428604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Sanctuaire et temple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_89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b="30909"/>
          <a:stretch>
            <a:fillRect/>
          </a:stretch>
        </p:blipFill>
        <p:spPr>
          <a:xfrm>
            <a:off x="571472" y="1285860"/>
            <a:ext cx="7805468" cy="3571900"/>
          </a:xfrm>
        </p:spPr>
      </p:pic>
      <p:grpSp>
        <p:nvGrpSpPr>
          <p:cNvPr id="35" name="Groupe 34"/>
          <p:cNvGrpSpPr/>
          <p:nvPr/>
        </p:nvGrpSpPr>
        <p:grpSpPr>
          <a:xfrm>
            <a:off x="4929190" y="714356"/>
            <a:ext cx="1785950" cy="2357457"/>
            <a:chOff x="4929190" y="714356"/>
            <a:chExt cx="1785950" cy="2357457"/>
          </a:xfrm>
        </p:grpSpPr>
        <p:sp>
          <p:nvSpPr>
            <p:cNvPr id="9" name="ZoneTexte 8"/>
            <p:cNvSpPr txBox="1"/>
            <p:nvPr/>
          </p:nvSpPr>
          <p:spPr>
            <a:xfrm>
              <a:off x="4929190" y="714356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Jardin botanique</a:t>
              </a:r>
              <a:endParaRPr lang="fr-FR" dirty="0"/>
            </a:p>
          </p:txBody>
        </p:sp>
        <p:cxnSp>
          <p:nvCxnSpPr>
            <p:cNvPr id="10" name="Connecteur droit avec flèche 9"/>
            <p:cNvCxnSpPr>
              <a:stCxn id="9" idx="2"/>
            </p:cNvCxnSpPr>
            <p:nvPr/>
          </p:nvCxnSpPr>
          <p:spPr>
            <a:xfrm rot="5400000">
              <a:off x="4417335" y="1666982"/>
              <a:ext cx="1988124" cy="821537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1214414" y="714356"/>
            <a:ext cx="3000396" cy="2357454"/>
            <a:chOff x="1214414" y="714356"/>
            <a:chExt cx="3000396" cy="2357454"/>
          </a:xfrm>
        </p:grpSpPr>
        <p:cxnSp>
          <p:nvCxnSpPr>
            <p:cNvPr id="7" name="Connecteur droit avec flèche 6"/>
            <p:cNvCxnSpPr/>
            <p:nvPr/>
          </p:nvCxnSpPr>
          <p:spPr>
            <a:xfrm rot="5400000">
              <a:off x="1071538" y="1214422"/>
              <a:ext cx="2000264" cy="1714512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2071670" y="714356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Accueil et exposition</a:t>
              </a:r>
              <a:endParaRPr lang="fr-FR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85720" y="4143380"/>
            <a:ext cx="1785950" cy="1575025"/>
            <a:chOff x="285720" y="4143380"/>
            <a:chExt cx="1785950" cy="1575025"/>
          </a:xfrm>
        </p:grpSpPr>
        <p:cxnSp>
          <p:nvCxnSpPr>
            <p:cNvPr id="12" name="Connecteur droit avec flèche 11"/>
            <p:cNvCxnSpPr/>
            <p:nvPr/>
          </p:nvCxnSpPr>
          <p:spPr>
            <a:xfrm rot="5400000" flipH="1" flipV="1">
              <a:off x="1321571" y="4321975"/>
              <a:ext cx="928694" cy="571504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285720" y="5072074"/>
              <a:ext cx="1357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Vestiges des thermes</a:t>
              </a:r>
              <a:endParaRPr lang="fr-FR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786182" y="214290"/>
            <a:ext cx="1500198" cy="3143273"/>
            <a:chOff x="3786182" y="214290"/>
            <a:chExt cx="1500198" cy="3143273"/>
          </a:xfrm>
        </p:grpSpPr>
        <p:cxnSp>
          <p:nvCxnSpPr>
            <p:cNvPr id="16" name="Connecteur droit avec flèche 15"/>
            <p:cNvCxnSpPr>
              <a:stCxn id="19" idx="2"/>
            </p:cNvCxnSpPr>
            <p:nvPr/>
          </p:nvCxnSpPr>
          <p:spPr>
            <a:xfrm rot="5400000">
              <a:off x="2917138" y="1738419"/>
              <a:ext cx="2773940" cy="464347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786182" y="214290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Jeux antiques</a:t>
              </a:r>
              <a:endParaRPr lang="fr-FR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7000892" y="571480"/>
            <a:ext cx="1785950" cy="2643206"/>
            <a:chOff x="7000892" y="571480"/>
            <a:chExt cx="1785950" cy="2643206"/>
          </a:xfrm>
        </p:grpSpPr>
        <p:sp>
          <p:nvSpPr>
            <p:cNvPr id="26" name="ZoneTexte 25"/>
            <p:cNvSpPr txBox="1"/>
            <p:nvPr/>
          </p:nvSpPr>
          <p:spPr>
            <a:xfrm>
              <a:off x="7000892" y="57148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Carrés de fouilles pour les enfants</a:t>
              </a:r>
              <a:endParaRPr lang="fr-FR" dirty="0"/>
            </a:p>
          </p:txBody>
        </p:sp>
        <p:cxnSp>
          <p:nvCxnSpPr>
            <p:cNvPr id="27" name="Connecteur droit avec flèche 26"/>
            <p:cNvCxnSpPr>
              <a:stCxn id="26" idx="2"/>
            </p:cNvCxnSpPr>
            <p:nvPr/>
          </p:nvCxnSpPr>
          <p:spPr>
            <a:xfrm rot="5400000">
              <a:off x="6877571" y="2198389"/>
              <a:ext cx="1996875" cy="35719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4357686" y="4572008"/>
            <a:ext cx="1785950" cy="1503587"/>
            <a:chOff x="4357686" y="4572008"/>
            <a:chExt cx="1785950" cy="1503587"/>
          </a:xfrm>
        </p:grpSpPr>
        <p:cxnSp>
          <p:nvCxnSpPr>
            <p:cNvPr id="32" name="Connecteur droit avec flèche 31"/>
            <p:cNvCxnSpPr/>
            <p:nvPr/>
          </p:nvCxnSpPr>
          <p:spPr>
            <a:xfrm rot="5400000" flipH="1" flipV="1">
              <a:off x="5393537" y="4679165"/>
              <a:ext cx="857256" cy="642942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4357686" y="5429264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Emplacement labyrinthe</a:t>
              </a:r>
              <a:endParaRPr lang="fr-FR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6429388" y="4000504"/>
            <a:ext cx="1785950" cy="1575025"/>
            <a:chOff x="6429388" y="4000504"/>
            <a:chExt cx="1785950" cy="1575025"/>
          </a:xfrm>
        </p:grpSpPr>
        <p:cxnSp>
          <p:nvCxnSpPr>
            <p:cNvPr id="30" name="Connecteur droit avec flèche 29"/>
            <p:cNvCxnSpPr/>
            <p:nvPr/>
          </p:nvCxnSpPr>
          <p:spPr>
            <a:xfrm rot="5400000" flipH="1" flipV="1">
              <a:off x="7465239" y="4179099"/>
              <a:ext cx="928694" cy="571504"/>
            </a:xfrm>
            <a:prstGeom prst="straightConnector1">
              <a:avLst/>
            </a:prstGeom>
            <a:ln w="38100">
              <a:solidFill>
                <a:srgbClr val="74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6429388" y="4929198"/>
              <a:ext cx="1357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Vestiges du temple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iscines chaudes film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57290" y="3286124"/>
            <a:ext cx="5881083" cy="3071834"/>
          </a:xfrm>
        </p:spPr>
      </p:pic>
      <p:sp>
        <p:nvSpPr>
          <p:cNvPr id="5" name="ZoneTexte 4"/>
          <p:cNvSpPr txBox="1"/>
          <p:nvPr/>
        </p:nvSpPr>
        <p:spPr>
          <a:xfrm>
            <a:off x="357158" y="635795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Film </a:t>
            </a:r>
            <a:r>
              <a:rPr lang="fr-FR" i="1" dirty="0" smtClean="0"/>
              <a:t>Une journée aux thermes</a:t>
            </a:r>
            <a:r>
              <a:rPr lang="fr-FR" dirty="0" smtClean="0"/>
              <a:t>, diffusé dans l’espace vidéo de l’exposition depuis 2018</a:t>
            </a:r>
            <a:endParaRPr lang="fr-FR" dirty="0"/>
          </a:p>
        </p:txBody>
      </p:sp>
      <p:pic>
        <p:nvPicPr>
          <p:cNvPr id="6" name="Image 5" descr="Thermes6©s. laval - petite tail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28794" y="59542"/>
            <a:ext cx="4786346" cy="31551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86578" y="14285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Salle des piscines aujourd’hui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DSC_89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714356"/>
            <a:ext cx="7739338" cy="5126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temple soleil couchant -Novo3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3571876"/>
            <a:ext cx="4192523" cy="1857388"/>
          </a:xfrm>
          <a:prstGeom prst="rect">
            <a:avLst/>
          </a:prstGeom>
        </p:spPr>
      </p:pic>
      <p:pic>
        <p:nvPicPr>
          <p:cNvPr id="6" name="Image 5" descr="Exemple lascaux 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3500438"/>
            <a:ext cx="3879045" cy="2586030"/>
          </a:xfrm>
          <a:prstGeom prst="rect">
            <a:avLst/>
          </a:prstGeom>
        </p:spPr>
      </p:pic>
      <p:pic>
        <p:nvPicPr>
          <p:cNvPr id="9" name="Espace réservé du contenu 8" descr="Extrait film une journée aux thermes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1928794" y="142852"/>
            <a:ext cx="5183183" cy="2915540"/>
          </a:xfrm>
        </p:spPr>
      </p:pic>
      <p:sp>
        <p:nvSpPr>
          <p:cNvPr id="10" name="ZoneTexte 9"/>
          <p:cNvSpPr txBox="1"/>
          <p:nvPr/>
        </p:nvSpPr>
        <p:spPr>
          <a:xfrm>
            <a:off x="2428860" y="307181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Extrait du film de Cassinomagus par Novo 3D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85720" y="550070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tablette sur le site de </a:t>
            </a:r>
            <a:r>
              <a:rPr lang="fr-FR" dirty="0" err="1" smtClean="0"/>
              <a:t>Châlucet</a:t>
            </a:r>
            <a:r>
              <a:rPr lang="fr-FR" dirty="0" smtClean="0"/>
              <a:t> (87)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00562" y="607220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casques filaires à Lascaux 4 (24)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25213124_4614137915322852_4446681986731672923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785794"/>
            <a:ext cx="6524670" cy="4893503"/>
          </a:xfrm>
        </p:spPr>
      </p:pic>
      <p:pic>
        <p:nvPicPr>
          <p:cNvPr id="5" name="Image 4" descr="Visioguide VR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714356"/>
            <a:ext cx="8786874" cy="493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TempleMontel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50652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99</Words>
  <Application>Microsoft Office PowerPoint</Application>
  <PresentationFormat>Affichage à l'écran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Marie Dreyer – responsable de site à Cassinomagus (ALFRAN)   Dominique Lyoen – Gérant et fondateur de Novo 3D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Cassinomagus</dc:creator>
  <cp:lastModifiedBy>Marie Dreyer</cp:lastModifiedBy>
  <cp:revision>26</cp:revision>
  <dcterms:created xsi:type="dcterms:W3CDTF">2021-01-08T09:00:20Z</dcterms:created>
  <dcterms:modified xsi:type="dcterms:W3CDTF">2021-01-13T15:32:06Z</dcterms:modified>
</cp:coreProperties>
</file>